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3" r:id="rId2"/>
  </p:sldIdLst>
  <p:sldSz cx="9144000" cy="6858000" type="screen4x3"/>
  <p:notesSz cx="6797675" cy="9926638"/>
  <p:defaultTextStyle>
    <a:defPPr>
      <a:defRPr lang="nn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55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n Roppen" initials="JR" lastIdx="2" clrIdx="0">
    <p:extLst>
      <p:ext uri="{19B8F6BF-5375-455C-9EA6-DF929625EA0E}">
        <p15:presenceInfo xmlns:p15="http://schemas.microsoft.com/office/powerpoint/2012/main" userId="S-1-5-21-3410583400-2062401379-3337636132-71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FF9900"/>
    <a:srgbClr val="BBA200"/>
    <a:srgbClr val="FF00FF"/>
    <a:srgbClr val="FFDF91"/>
    <a:srgbClr val="7DA3D3"/>
    <a:srgbClr val="CCCC00"/>
    <a:srgbClr val="66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emastil 1 – uthevin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emastil 1 – utheving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emastil 1 – uthevin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emastil 2 – utheving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ys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40" autoAdjust="0"/>
  </p:normalViewPr>
  <p:slideViewPr>
    <p:cSldViewPr>
      <p:cViewPr varScale="1">
        <p:scale>
          <a:sx n="124" d="100"/>
          <a:sy n="124" d="100"/>
        </p:scale>
        <p:origin x="1224" y="102"/>
      </p:cViewPr>
      <p:guideLst>
        <p:guide orient="horz" pos="192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64" y="-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2-24T14:50:11.460" idx="2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F25DC3-3551-45A0-A826-DD93935583E3}" type="slidenum">
              <a:rPr lang="nn-NO" altLang="nb-NO"/>
              <a:pPr/>
              <a:t>‹#›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194136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/>
              <a:t>Klikk for å redigere tekststiler i malen</a:t>
            </a:r>
          </a:p>
          <a:p>
            <a:pPr lvl="1"/>
            <a:r>
              <a:rPr lang="nn-NO" noProof="0"/>
              <a:t>Andre nivå</a:t>
            </a:r>
          </a:p>
          <a:p>
            <a:pPr lvl="2"/>
            <a:r>
              <a:rPr lang="nn-NO" noProof="0"/>
              <a:t>Tredje nivå</a:t>
            </a:r>
          </a:p>
          <a:p>
            <a:pPr lvl="3"/>
            <a:r>
              <a:rPr lang="nn-NO" noProof="0"/>
              <a:t>Fjerde nivå</a:t>
            </a:r>
          </a:p>
          <a:p>
            <a:pPr lvl="4"/>
            <a:r>
              <a:rPr lang="nn-NO" noProof="0"/>
              <a:t>Femte nivå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9099C3-0BC0-47F6-A6DF-EBD99FE06DDC}" type="slidenum">
              <a:rPr lang="nn-NO" altLang="nb-NO"/>
              <a:pPr/>
              <a:t>‹#›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207890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dirty="0"/>
              <a:t>Klikk for å redigere tittelstil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dirty="0"/>
              <a:t>Klikk for å redigere undertittelstil i malen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16741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2400" cy="1143000"/>
          </a:xfrm>
        </p:spPr>
        <p:txBody>
          <a:bodyPr/>
          <a:lstStyle/>
          <a:p>
            <a:r>
              <a:rPr lang="nb-NO" dirty="0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8174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nb-NO" dirty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63659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4213" y="2132856"/>
            <a:ext cx="3810000" cy="4267200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6613" y="2132856"/>
            <a:ext cx="3810000" cy="4267200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0614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67381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93429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574056"/>
            <a:ext cx="4040188" cy="3735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nn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93429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574056"/>
            <a:ext cx="4041775" cy="3735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6027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2142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164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90872" y="528215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708722" y="52821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nn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90872" y="169026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04437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nb-NO" dirty="0"/>
              <a:t>Klikk for å redigere tittelstil</a:t>
            </a:r>
            <a:endParaRPr lang="nn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n-NO" noProof="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0040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Powerpointbakgrunn_liggende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84613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n-NO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185988"/>
            <a:ext cx="7772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/>
              <a:t>Klikk for å redigere tekststiler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pic>
        <p:nvPicPr>
          <p:cNvPr id="1029" name="Picture 1" descr="HVOlogo_hoved_vertikal_grå_print.jp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839788"/>
            <a:ext cx="79216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 cap="all">
          <a:solidFill>
            <a:srgbClr val="7F7F7F"/>
          </a:solidFill>
          <a:latin typeface="Calibri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7F7F7F"/>
          </a:solidFill>
          <a:latin typeface="Calibri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7F7F7F"/>
          </a:solidFill>
          <a:latin typeface="Calibri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7F7F7F"/>
          </a:solidFill>
          <a:latin typeface="Calibri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7F7F7F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7F7F7F"/>
          </a:solidFill>
          <a:latin typeface="Calibri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7F7F7F"/>
          </a:solidFill>
          <a:latin typeface="Calibri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7F7F7F"/>
          </a:solidFill>
          <a:latin typeface="Calibri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7F7F7F"/>
          </a:solidFill>
          <a:latin typeface="Calibri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7F7F7F"/>
          </a:solidFill>
          <a:latin typeface="Calibri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Høgskuleområdet – </a:t>
            </a:r>
            <a:br>
              <a:rPr lang="nn-NO" dirty="0"/>
            </a:br>
            <a:r>
              <a:rPr lang="nn-NO" dirty="0"/>
              <a:t>store endringar!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2359946"/>
            <a:ext cx="7772400" cy="3919284"/>
          </a:xfrm>
        </p:spPr>
      </p:pic>
      <p:sp>
        <p:nvSpPr>
          <p:cNvPr id="6" name="Bildeforklaring formet som et avrundet rektangel 5"/>
          <p:cNvSpPr/>
          <p:nvPr/>
        </p:nvSpPr>
        <p:spPr>
          <a:xfrm>
            <a:off x="4860032" y="5325734"/>
            <a:ext cx="2049950" cy="1127602"/>
          </a:xfrm>
          <a:prstGeom prst="wedgeRoundRectCallout">
            <a:avLst>
              <a:gd name="adj1" fmla="val 59598"/>
              <a:gd name="adj2" fmla="val -8659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>
                <a:solidFill>
                  <a:schemeClr val="tx1"/>
                </a:solidFill>
              </a:rPr>
              <a:t>Tunnell </a:t>
            </a:r>
            <a:r>
              <a:rPr lang="nn-NO" dirty="0" err="1" smtClean="0">
                <a:solidFill>
                  <a:schemeClr val="tx1"/>
                </a:solidFill>
              </a:rPr>
              <a:t>m.v</a:t>
            </a:r>
            <a:r>
              <a:rPr lang="nn-NO" dirty="0" smtClean="0">
                <a:solidFill>
                  <a:schemeClr val="tx1"/>
                </a:solidFill>
              </a:rPr>
              <a:t>.</a:t>
            </a:r>
            <a:r>
              <a:rPr lang="nn-NO" dirty="0">
                <a:solidFill>
                  <a:schemeClr val="tx1"/>
                </a:solidFill>
              </a:rPr>
              <a:t/>
            </a:r>
            <a:br>
              <a:rPr lang="nn-NO" dirty="0">
                <a:solidFill>
                  <a:schemeClr val="tx1"/>
                </a:solidFill>
              </a:rPr>
            </a:br>
            <a:r>
              <a:rPr lang="nn-NO" dirty="0" smtClean="0">
                <a:solidFill>
                  <a:schemeClr val="tx1"/>
                </a:solidFill>
              </a:rPr>
              <a:t>2025-2030?</a:t>
            </a:r>
            <a:r>
              <a:rPr lang="nn-NO" dirty="0" smtClean="0">
                <a:solidFill>
                  <a:schemeClr val="tx1"/>
                </a:solidFill>
              </a:rPr>
              <a:t/>
            </a:r>
            <a:br>
              <a:rPr lang="nn-NO" dirty="0" smtClean="0">
                <a:solidFill>
                  <a:schemeClr val="tx1"/>
                </a:solidFill>
              </a:rPr>
            </a:br>
            <a:r>
              <a:rPr lang="nn-NO" dirty="0" smtClean="0">
                <a:solidFill>
                  <a:schemeClr val="tx1"/>
                </a:solidFill>
              </a:rPr>
              <a:t>2 </a:t>
            </a:r>
            <a:r>
              <a:rPr lang="nn-NO" dirty="0" err="1" smtClean="0">
                <a:solidFill>
                  <a:schemeClr val="tx1"/>
                </a:solidFill>
              </a:rPr>
              <a:t>mrd</a:t>
            </a:r>
            <a:endParaRPr lang="nn-NO" dirty="0">
              <a:solidFill>
                <a:schemeClr val="tx1"/>
              </a:solidFill>
            </a:endParaRPr>
          </a:p>
        </p:txBody>
      </p:sp>
      <p:sp>
        <p:nvSpPr>
          <p:cNvPr id="7" name="Bildeforklaring formet som et avrundet rektangel 6"/>
          <p:cNvSpPr/>
          <p:nvPr/>
        </p:nvSpPr>
        <p:spPr>
          <a:xfrm>
            <a:off x="827584" y="5229200"/>
            <a:ext cx="3096344" cy="795058"/>
          </a:xfrm>
          <a:prstGeom prst="wedgeRoundRectCallout">
            <a:avLst>
              <a:gd name="adj1" fmla="val 67286"/>
              <a:gd name="adj2" fmla="val -903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>
                <a:solidFill>
                  <a:schemeClr val="tx1"/>
                </a:solidFill>
              </a:rPr>
              <a:t>Idrettshall/symjehall</a:t>
            </a:r>
            <a:r>
              <a:rPr lang="nn-NO" dirty="0">
                <a:solidFill>
                  <a:schemeClr val="tx1"/>
                </a:solidFill>
              </a:rPr>
              <a:t/>
            </a:r>
            <a:br>
              <a:rPr lang="nn-NO" dirty="0">
                <a:solidFill>
                  <a:schemeClr val="tx1"/>
                </a:solidFill>
              </a:rPr>
            </a:br>
            <a:r>
              <a:rPr lang="nn-NO" dirty="0">
                <a:solidFill>
                  <a:schemeClr val="tx1"/>
                </a:solidFill>
              </a:rPr>
              <a:t>2018</a:t>
            </a:r>
            <a:r>
              <a:rPr lang="nn-NO" dirty="0" smtClean="0">
                <a:solidFill>
                  <a:schemeClr val="tx1"/>
                </a:solidFill>
              </a:rPr>
              <a:t>? 110-160 </a:t>
            </a:r>
            <a:r>
              <a:rPr lang="nn-NO" dirty="0" err="1" smtClean="0">
                <a:solidFill>
                  <a:schemeClr val="tx1"/>
                </a:solidFill>
              </a:rPr>
              <a:t>mill</a:t>
            </a:r>
            <a:endParaRPr lang="nn-NO" dirty="0">
              <a:solidFill>
                <a:schemeClr val="tx1"/>
              </a:solidFill>
            </a:endParaRPr>
          </a:p>
        </p:txBody>
      </p:sp>
      <p:sp>
        <p:nvSpPr>
          <p:cNvPr id="8" name="Bildeforklaring formet som et avrundet rektangel 7"/>
          <p:cNvSpPr/>
          <p:nvPr/>
        </p:nvSpPr>
        <p:spPr>
          <a:xfrm>
            <a:off x="3351683" y="3473972"/>
            <a:ext cx="2804493" cy="842672"/>
          </a:xfrm>
          <a:prstGeom prst="wedgeRoundRectCallout">
            <a:avLst>
              <a:gd name="adj1" fmla="val 7201"/>
              <a:gd name="adj2" fmla="val 9275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>
                <a:solidFill>
                  <a:schemeClr val="tx1"/>
                </a:solidFill>
              </a:rPr>
              <a:t>Nybygg mediefag 2020. 250 </a:t>
            </a:r>
            <a:r>
              <a:rPr lang="nn-NO" dirty="0" err="1" smtClean="0">
                <a:solidFill>
                  <a:schemeClr val="tx1"/>
                </a:solidFill>
              </a:rPr>
              <a:t>mill</a:t>
            </a:r>
            <a:r>
              <a:rPr lang="nn-NO" dirty="0" smtClean="0">
                <a:solidFill>
                  <a:schemeClr val="tx1"/>
                </a:solidFill>
              </a:rPr>
              <a:t>?</a:t>
            </a:r>
            <a:endParaRPr lang="nn-NO" dirty="0">
              <a:solidFill>
                <a:schemeClr val="tx1"/>
              </a:solidFill>
            </a:endParaRPr>
          </a:p>
        </p:txBody>
      </p:sp>
      <p:sp>
        <p:nvSpPr>
          <p:cNvPr id="9" name="Bildeforklaring formet som et avrundet rektangel 8"/>
          <p:cNvSpPr/>
          <p:nvPr/>
        </p:nvSpPr>
        <p:spPr>
          <a:xfrm>
            <a:off x="755576" y="4067560"/>
            <a:ext cx="2088232" cy="1089632"/>
          </a:xfrm>
          <a:prstGeom prst="wedgeRoundRectCallout">
            <a:avLst>
              <a:gd name="adj1" fmla="val 74766"/>
              <a:gd name="adj2" fmla="val 1403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>
                <a:solidFill>
                  <a:schemeClr val="tx1"/>
                </a:solidFill>
              </a:rPr>
              <a:t>Partnarskule</a:t>
            </a:r>
            <a:r>
              <a:rPr lang="nn-NO" dirty="0">
                <a:solidFill>
                  <a:schemeClr val="tx1"/>
                </a:solidFill>
              </a:rPr>
              <a:t/>
            </a:r>
            <a:br>
              <a:rPr lang="nn-NO" dirty="0">
                <a:solidFill>
                  <a:schemeClr val="tx1"/>
                </a:solidFill>
              </a:rPr>
            </a:br>
            <a:r>
              <a:rPr lang="nn-NO" dirty="0" smtClean="0">
                <a:solidFill>
                  <a:schemeClr val="tx1"/>
                </a:solidFill>
              </a:rPr>
              <a:t>Ny 2017</a:t>
            </a:r>
            <a:br>
              <a:rPr lang="nn-NO" dirty="0" smtClean="0">
                <a:solidFill>
                  <a:schemeClr val="tx1"/>
                </a:solidFill>
              </a:rPr>
            </a:br>
            <a:r>
              <a:rPr lang="nn-NO" dirty="0" smtClean="0">
                <a:solidFill>
                  <a:schemeClr val="tx1"/>
                </a:solidFill>
              </a:rPr>
              <a:t>250 </a:t>
            </a:r>
            <a:r>
              <a:rPr lang="nn-NO" dirty="0" err="1" smtClean="0">
                <a:solidFill>
                  <a:schemeClr val="tx1"/>
                </a:solidFill>
              </a:rPr>
              <a:t>mill</a:t>
            </a:r>
            <a:endParaRPr lang="nn-NO" dirty="0">
              <a:solidFill>
                <a:schemeClr val="tx1"/>
              </a:solidFill>
            </a:endParaRPr>
          </a:p>
        </p:txBody>
      </p:sp>
      <p:sp>
        <p:nvSpPr>
          <p:cNvPr id="11" name="Bildeforklaring formet som et avrundet rektangel 10"/>
          <p:cNvSpPr/>
          <p:nvPr/>
        </p:nvSpPr>
        <p:spPr>
          <a:xfrm>
            <a:off x="6300192" y="3459892"/>
            <a:ext cx="2664296" cy="1205928"/>
          </a:xfrm>
          <a:prstGeom prst="wedgeRoundRectCallout">
            <a:avLst>
              <a:gd name="adj1" fmla="val -57491"/>
              <a:gd name="adj2" fmla="val 8171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err="1">
                <a:solidFill>
                  <a:schemeClr val="tx1"/>
                </a:solidFill>
              </a:rPr>
              <a:t>Rehab</a:t>
            </a:r>
            <a:r>
              <a:rPr lang="nn-NO" dirty="0">
                <a:solidFill>
                  <a:schemeClr val="tx1"/>
                </a:solidFill>
              </a:rPr>
              <a:t> </a:t>
            </a:r>
            <a:r>
              <a:rPr lang="nn-NO" dirty="0" smtClean="0">
                <a:solidFill>
                  <a:schemeClr val="tx1"/>
                </a:solidFill>
              </a:rPr>
              <a:t>2021</a:t>
            </a:r>
            <a:r>
              <a:rPr lang="nn-NO" dirty="0">
                <a:solidFill>
                  <a:schemeClr val="tx1"/>
                </a:solidFill>
              </a:rPr>
              <a:t/>
            </a:r>
            <a:br>
              <a:rPr lang="nn-NO" dirty="0">
                <a:solidFill>
                  <a:schemeClr val="tx1"/>
                </a:solidFill>
              </a:rPr>
            </a:br>
            <a:r>
              <a:rPr lang="nn-NO" dirty="0" smtClean="0">
                <a:solidFill>
                  <a:schemeClr val="tx1"/>
                </a:solidFill>
              </a:rPr>
              <a:t>Kunnskapspark</a:t>
            </a:r>
          </a:p>
          <a:p>
            <a:pPr algn="ctr"/>
            <a:r>
              <a:rPr lang="nn-NO" dirty="0" smtClean="0">
                <a:solidFill>
                  <a:schemeClr val="tx1"/>
                </a:solidFill>
              </a:rPr>
              <a:t>40-50 </a:t>
            </a:r>
            <a:r>
              <a:rPr lang="nn-NO" dirty="0" err="1" smtClean="0">
                <a:solidFill>
                  <a:schemeClr val="tx1"/>
                </a:solidFill>
              </a:rPr>
              <a:t>mill</a:t>
            </a:r>
            <a:r>
              <a:rPr lang="nn-NO" dirty="0" smtClean="0">
                <a:solidFill>
                  <a:schemeClr val="tx1"/>
                </a:solidFill>
              </a:rPr>
              <a:t>?</a:t>
            </a:r>
            <a:endParaRPr lang="nn-NO" dirty="0">
              <a:solidFill>
                <a:schemeClr val="tx1"/>
              </a:solidFill>
            </a:endParaRPr>
          </a:p>
        </p:txBody>
      </p:sp>
      <p:sp>
        <p:nvSpPr>
          <p:cNvPr id="12" name="Bildeforklaring formet som et avrundet rektangel 11"/>
          <p:cNvSpPr/>
          <p:nvPr/>
        </p:nvSpPr>
        <p:spPr>
          <a:xfrm>
            <a:off x="6948264" y="5325734"/>
            <a:ext cx="1872208" cy="1127602"/>
          </a:xfrm>
          <a:prstGeom prst="wedgeRoundRectCallout">
            <a:avLst>
              <a:gd name="adj1" fmla="val 46652"/>
              <a:gd name="adj2" fmla="val -9349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err="1" smtClean="0">
                <a:solidFill>
                  <a:schemeClr val="tx1"/>
                </a:solidFill>
              </a:rPr>
              <a:t>Samskipn</a:t>
            </a:r>
            <a:r>
              <a:rPr lang="nn-NO" dirty="0" smtClean="0">
                <a:solidFill>
                  <a:schemeClr val="tx1"/>
                </a:solidFill>
              </a:rPr>
              <a:t>.</a:t>
            </a:r>
            <a:br>
              <a:rPr lang="nn-NO" dirty="0" smtClean="0">
                <a:solidFill>
                  <a:schemeClr val="tx1"/>
                </a:solidFill>
              </a:rPr>
            </a:br>
            <a:r>
              <a:rPr lang="nn-NO" dirty="0" smtClean="0">
                <a:solidFill>
                  <a:schemeClr val="tx1"/>
                </a:solidFill>
              </a:rPr>
              <a:t>120 hyblar</a:t>
            </a:r>
            <a:br>
              <a:rPr lang="nn-NO" dirty="0" smtClean="0">
                <a:solidFill>
                  <a:schemeClr val="tx1"/>
                </a:solidFill>
              </a:rPr>
            </a:br>
            <a:r>
              <a:rPr lang="nn-NO" dirty="0" smtClean="0">
                <a:solidFill>
                  <a:schemeClr val="tx1"/>
                </a:solidFill>
              </a:rPr>
              <a:t>2019</a:t>
            </a:r>
            <a:endParaRPr lang="nn-NO" dirty="0">
              <a:solidFill>
                <a:schemeClr val="tx1"/>
              </a:solidFill>
            </a:endParaRPr>
          </a:p>
        </p:txBody>
      </p:sp>
      <p:sp>
        <p:nvSpPr>
          <p:cNvPr id="14" name="Bildeforklaring formet som et avrundet rektangel 13"/>
          <p:cNvSpPr/>
          <p:nvPr/>
        </p:nvSpPr>
        <p:spPr>
          <a:xfrm>
            <a:off x="324875" y="1997240"/>
            <a:ext cx="1337229" cy="1161640"/>
          </a:xfrm>
          <a:prstGeom prst="wedgeRoundRectCallout">
            <a:avLst>
              <a:gd name="adj1" fmla="val 71535"/>
              <a:gd name="adj2" fmla="val 4671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err="1" smtClean="0">
                <a:solidFill>
                  <a:schemeClr val="tx1"/>
                </a:solidFill>
              </a:rPr>
              <a:t>Rehab</a:t>
            </a:r>
            <a:r>
              <a:rPr lang="nn-NO" dirty="0" smtClean="0">
                <a:solidFill>
                  <a:schemeClr val="tx1"/>
                </a:solidFill>
              </a:rPr>
              <a:t>.</a:t>
            </a:r>
            <a:r>
              <a:rPr lang="nn-NO" dirty="0" smtClean="0">
                <a:solidFill>
                  <a:schemeClr val="tx1"/>
                </a:solidFill>
              </a:rPr>
              <a:t/>
            </a:r>
            <a:br>
              <a:rPr lang="nn-NO" dirty="0" smtClean="0">
                <a:solidFill>
                  <a:schemeClr val="tx1"/>
                </a:solidFill>
              </a:rPr>
            </a:br>
            <a:r>
              <a:rPr lang="nn-NO" dirty="0" smtClean="0">
                <a:solidFill>
                  <a:schemeClr val="tx1"/>
                </a:solidFill>
              </a:rPr>
              <a:t>65 </a:t>
            </a:r>
            <a:r>
              <a:rPr lang="nn-NO" dirty="0" err="1" smtClean="0">
                <a:solidFill>
                  <a:schemeClr val="tx1"/>
                </a:solidFill>
              </a:rPr>
              <a:t>mill</a:t>
            </a:r>
            <a:r>
              <a:rPr lang="nn-NO" dirty="0" smtClean="0">
                <a:solidFill>
                  <a:schemeClr val="tx1"/>
                </a:solidFill>
              </a:rPr>
              <a:t/>
            </a:r>
            <a:br>
              <a:rPr lang="nn-NO" dirty="0" smtClean="0">
                <a:solidFill>
                  <a:schemeClr val="tx1"/>
                </a:solidFill>
              </a:rPr>
            </a:br>
            <a:r>
              <a:rPr lang="nn-NO" dirty="0" smtClean="0">
                <a:solidFill>
                  <a:schemeClr val="tx1"/>
                </a:solidFill>
              </a:rPr>
              <a:t>2016</a:t>
            </a:r>
            <a:endParaRPr lang="nn-NO" dirty="0">
              <a:solidFill>
                <a:schemeClr val="tx1"/>
              </a:solidFill>
            </a:endParaRPr>
          </a:p>
        </p:txBody>
      </p:sp>
      <p:sp>
        <p:nvSpPr>
          <p:cNvPr id="13" name="Bildeforklaring formet som et avrundet rektangel 12"/>
          <p:cNvSpPr/>
          <p:nvPr/>
        </p:nvSpPr>
        <p:spPr>
          <a:xfrm>
            <a:off x="4569768" y="1945438"/>
            <a:ext cx="2804493" cy="842672"/>
          </a:xfrm>
          <a:prstGeom prst="wedgeRoundRectCallout">
            <a:avLst>
              <a:gd name="adj1" fmla="val 64739"/>
              <a:gd name="adj2" fmla="val 4442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>
                <a:solidFill>
                  <a:schemeClr val="tx1"/>
                </a:solidFill>
              </a:rPr>
              <a:t>Volda sjukehus 2030? 250 </a:t>
            </a:r>
            <a:r>
              <a:rPr lang="nn-NO" dirty="0" err="1" smtClean="0">
                <a:solidFill>
                  <a:schemeClr val="tx1"/>
                </a:solidFill>
              </a:rPr>
              <a:t>mill</a:t>
            </a:r>
            <a:r>
              <a:rPr lang="nn-NO" dirty="0" smtClean="0">
                <a:solidFill>
                  <a:schemeClr val="tx1"/>
                </a:solidFill>
              </a:rPr>
              <a:t>?</a:t>
            </a:r>
            <a:endParaRPr lang="nn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48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4" grpId="0" animBg="1"/>
      <p:bldP spid="13" grpId="0" animBg="1"/>
    </p:bldLst>
  </p:timing>
</p:sld>
</file>

<file path=ppt/theme/theme1.xml><?xml version="1.0" encoding="utf-8"?>
<a:theme xmlns:a="http://schemas.openxmlformats.org/drawingml/2006/main" name="Standard utforming">
  <a:themeElements>
    <a:clrScheme name="Standard utform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 utforming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8606</TotalTime>
  <Words>27</Words>
  <Application>Microsoft Office PowerPoint</Application>
  <PresentationFormat>Skjermfremvisning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ＭＳ Ｐゴシック</vt:lpstr>
      <vt:lpstr>ＭＳ Ｐゴシック</vt:lpstr>
      <vt:lpstr>Arial</vt:lpstr>
      <vt:lpstr>Calibri</vt:lpstr>
      <vt:lpstr>Times New Roman</vt:lpstr>
      <vt:lpstr>Standard utforming</vt:lpstr>
      <vt:lpstr>Høgskuleområdet –  store endringar!</vt:lpstr>
    </vt:vector>
  </TitlesOfParts>
  <Company>Hgøskulen i Volda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Timeplan</dc:title>
  <dc:creator>johrop.9b4e0@m.evernote.com</dc:creator>
  <cp:lastModifiedBy>Johann Roppen</cp:lastModifiedBy>
  <cp:revision>361</cp:revision>
  <dcterms:created xsi:type="dcterms:W3CDTF">2004-03-09T08:57:48Z</dcterms:created>
  <dcterms:modified xsi:type="dcterms:W3CDTF">2018-02-13T13:24:33Z</dcterms:modified>
</cp:coreProperties>
</file>